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7" r:id="rId5"/>
    <p:sldId id="259" r:id="rId6"/>
    <p:sldId id="260" r:id="rId7"/>
  </p:sldIdLst>
  <p:sldSz cx="12192000" cy="6858000"/>
  <p:notesSz cx="6784975" cy="99187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30F"/>
    <a:srgbClr val="E8501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545D4A-B6DB-412E-B2DB-2881D388C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6189970-6780-46A5-AEF4-6FEF4B29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EC244D-099C-4387-983F-D98BD895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593F5B-DBA8-4874-8CAB-8F76FB04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9D09BE-211B-40A5-A763-1B1A9297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64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D081B9-C103-4A00-9209-F0538902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DA0F648-C08F-43B5-9A68-5DDBF4269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905834-1C0A-4389-A3A1-B40ACA7D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2F8BC6-68F6-4CAA-9868-5F9DBD2B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45FF79-D755-4B8A-B96E-F865E15F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69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DC296E0-0B86-41BC-B80A-F486E930D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6B6EDBD-8BF5-48C3-93DE-BC4F92D14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10BDEF-6F61-4E9B-9187-701241E9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ACF494-E10C-4C7C-9493-5EBAB985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CD6235-6081-40F6-B8C5-CB54275E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20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D2A46A-4231-44CD-A6E0-67155F9D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7A1113-C258-4C7A-A28A-38C9D53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CC836E-9BEF-4723-8231-A8015362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0F640A-9C33-4C3C-8B2C-96BDC92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762434-C63F-4DDD-966E-1844E4EE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74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E5DEAF-8D66-4880-B8B5-B6855A15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373ACD-6A4D-423D-821A-98AA7F714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C6C399-8CB8-408D-9E28-845D1CE7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C1CA60-C760-49C1-8AC4-B045C51A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2756D1-E5DE-442E-A7A8-A8E837F3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0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D999D-E2D3-447B-9C37-0A022431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91EDA8-B67A-4B77-B805-D53B3A80F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B6D1FFC-E94A-483C-8A72-B1629F403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02FD48-CBD8-4839-84F5-F4E8368E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302BCC-981F-42CF-AEEE-B206C558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694DF-4A6E-47B8-85B8-94CC04FA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53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4A010D-DD3D-4E7C-B6CF-8833D605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13E279-BDB1-4C2F-AAB4-1A542F6C0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3AF7CC-D8A1-4855-A14F-7B382EDBD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D808EC8-EF3C-4D5B-9807-AA260D378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10C1021-28F3-4774-9BBB-45A748AE4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F560465-52C7-473B-A631-25FBCB79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39A69D7-F6B8-47DB-A4EB-0CB799DF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73CD12D-CFB5-42CE-884A-23923A4E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17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F13270-F33C-451C-B6A7-F86F63FB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A50FFCF-2258-4BC9-A750-9CAD936A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D4BE14C-BDCA-4A97-B9EA-B1E6235D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B767FFA-1F5B-44F9-AB61-AA3B486A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58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0A3E09D-62D9-47A6-972E-4B122EB7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08B91C-B3AE-4252-A7D6-5F06018E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893AAD-FF4A-4DC1-8BA7-039B9E2E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2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17A4AF-BA2D-490B-891E-63ED2B6A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FE66F1-EEA6-4A4D-8C27-EDBC7404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9556CA2-70F2-4A03-9BC7-CDDF9A1D7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E617737-18D2-4067-8600-89A1B1AF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A3FE6F-E658-4D32-9903-F49AE445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BA8F37-10E3-4EC3-8611-DFF314C7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87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31587C-D105-4EC1-B282-F15D5186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90480B6-B835-4ABB-BCFE-E0F0EE365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D17632-EAF7-48DA-B052-D30F87E6F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7F8923-1479-49F8-BD02-6D8B53AE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E2F04E-BB62-48E1-8BC7-5FC7FA93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F54E1E-864A-4417-B285-098F05D6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95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FE7F0C6-CAD8-402B-A2A1-C35FB27B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AEDBC2-3E19-48FC-91AC-76D30A109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0E2945-9ABF-4E8E-B30D-F98EE6D74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7AB1-AB31-4BCF-B957-E41524C62514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5B4F24-6A77-46A5-AA1D-7C8C0271A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B9C01A-AEFB-4AC8-B939-CE8073B2E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59C2-51BF-4C1C-AB7E-8CEC638F99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29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C17BC0-5547-4711-A7C2-9C9BB341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20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b="1" dirty="0">
                <a:solidFill>
                  <a:schemeClr val="bg1">
                    <a:lumMod val="50000"/>
                  </a:schemeClr>
                </a:solidFill>
              </a:rPr>
              <a:t>Product Information</a:t>
            </a:r>
            <a:endParaRPr lang="ko-KR" alt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E7B6C44-0C2B-43A4-B612-033941F8FDC9}"/>
              </a:ext>
            </a:extLst>
          </p:cNvPr>
          <p:cNvSpPr/>
          <p:nvPr/>
        </p:nvSpPr>
        <p:spPr>
          <a:xfrm flipV="1">
            <a:off x="2272643" y="2559434"/>
            <a:ext cx="7646713" cy="45719"/>
          </a:xfrm>
          <a:prstGeom prst="rect">
            <a:avLst/>
          </a:prstGeom>
          <a:solidFill>
            <a:schemeClr val="accent4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510B9-9763-4396-91C1-E93B089CE807}"/>
              </a:ext>
            </a:extLst>
          </p:cNvPr>
          <p:cNvSpPr txBox="1"/>
          <p:nvPr/>
        </p:nvSpPr>
        <p:spPr>
          <a:xfrm>
            <a:off x="3378711" y="5544989"/>
            <a:ext cx="543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</a:rPr>
              <a:t>주원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</a:rPr>
              <a:t>솔루션즈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05FEF-0F16-4426-9F74-D6F7C6F95C59}"/>
              </a:ext>
            </a:extLst>
          </p:cNvPr>
          <p:cNvSpPr txBox="1"/>
          <p:nvPr/>
        </p:nvSpPr>
        <p:spPr>
          <a:xfrm>
            <a:off x="3404102" y="5864785"/>
            <a:ext cx="5432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경기도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안양시 동안구 시민대로 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327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번길 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11-41,(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관양동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) 902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89D1B-2461-4CE3-9F3F-BF4E6B6E3911}"/>
              </a:ext>
            </a:extLst>
          </p:cNvPr>
          <p:cNvSpPr txBox="1"/>
          <p:nvPr/>
        </p:nvSpPr>
        <p:spPr>
          <a:xfrm>
            <a:off x="3379959" y="6126395"/>
            <a:ext cx="543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8530F"/>
                </a:solidFill>
                <a:latin typeface="+mn-ea"/>
              </a:rPr>
              <a:t>www.GrindX.co.kr</a:t>
            </a:r>
            <a:endParaRPr lang="ko-KR" altLang="en-US" b="1" dirty="0">
              <a:solidFill>
                <a:srgbClr val="F8530F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C8BE4-87D7-4FA5-8B86-A73DA0146AA4}"/>
              </a:ext>
            </a:extLst>
          </p:cNvPr>
          <p:cNvSpPr txBox="1"/>
          <p:nvPr/>
        </p:nvSpPr>
        <p:spPr>
          <a:xfrm>
            <a:off x="4956508" y="3412104"/>
            <a:ext cx="2337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>
                    <a:lumMod val="65000"/>
                  </a:schemeClr>
                </a:solidFill>
                <a:latin typeface="자이언츠 Bold" panose="02000800000000000000" pitchFamily="50" charset="-127"/>
                <a:ea typeface="자이언츠 Bold" panose="02000800000000000000" pitchFamily="50" charset="-127"/>
              </a:rPr>
              <a:t>GrindX</a:t>
            </a:r>
            <a:endParaRPr lang="ko-KR" altLang="en-US" sz="4400" dirty="0">
              <a:solidFill>
                <a:schemeClr val="bg1">
                  <a:lumMod val="65000"/>
                </a:schemeClr>
              </a:solidFill>
              <a:latin typeface="자이언츠 Bold" panose="02000800000000000000" pitchFamily="50" charset="-127"/>
              <a:ea typeface="자이언츠 Bold" panose="02000800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1A3D6-BC6C-4490-91C2-E25C4F593C3B}"/>
              </a:ext>
            </a:extLst>
          </p:cNvPr>
          <p:cNvSpPr txBox="1"/>
          <p:nvPr/>
        </p:nvSpPr>
        <p:spPr>
          <a:xfrm>
            <a:off x="6896829" y="3404429"/>
            <a:ext cx="289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  <a:latin typeface="자이언츠 Bold" panose="02000800000000000000" pitchFamily="50" charset="-127"/>
                <a:ea typeface="자이언츠 Bold" panose="02000800000000000000" pitchFamily="50" charset="-127"/>
              </a:rPr>
              <a:t>®</a:t>
            </a:r>
            <a:endParaRPr lang="ko-KR" altLang="en-US" sz="1400" dirty="0">
              <a:solidFill>
                <a:schemeClr val="bg1">
                  <a:lumMod val="65000"/>
                </a:schemeClr>
              </a:solidFill>
              <a:latin typeface="자이언츠 Bold" panose="02000800000000000000" pitchFamily="50" charset="-127"/>
              <a:ea typeface="자이언츠 Bold" panose="02000800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9CFE8-4C14-4435-BB93-8C5A686F8103}"/>
              </a:ext>
            </a:extLst>
          </p:cNvPr>
          <p:cNvSpPr txBox="1"/>
          <p:nvPr/>
        </p:nvSpPr>
        <p:spPr>
          <a:xfrm>
            <a:off x="4927455" y="4047899"/>
            <a:ext cx="2337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>
                    <a:lumMod val="65000"/>
                  </a:schemeClr>
                </a:solidFill>
                <a:latin typeface="자이언츠 Bold" panose="02000800000000000000" pitchFamily="50" charset="-127"/>
                <a:ea typeface="자이언츠 Bold" panose="02000800000000000000" pitchFamily="50" charset="-127"/>
              </a:rPr>
              <a:t>Better Safety Better Satisfy</a:t>
            </a:r>
            <a:endParaRPr lang="ko-KR" altLang="en-US" sz="1050" dirty="0">
              <a:solidFill>
                <a:schemeClr val="bg1">
                  <a:lumMod val="65000"/>
                </a:schemeClr>
              </a:solidFill>
              <a:latin typeface="자이언츠 Bold" panose="02000800000000000000" pitchFamily="50" charset="-127"/>
              <a:ea typeface="자이언츠 Bold" panose="020008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275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51030BB4-50E2-4345-B7E4-D0850335F993}"/>
              </a:ext>
            </a:extLst>
          </p:cNvPr>
          <p:cNvSpPr/>
          <p:nvPr/>
        </p:nvSpPr>
        <p:spPr>
          <a:xfrm>
            <a:off x="5682349" y="5598501"/>
            <a:ext cx="2809324" cy="1195057"/>
          </a:xfrm>
          <a:prstGeom prst="roundRect">
            <a:avLst>
              <a:gd name="adj" fmla="val 1562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B31278B-2500-4FCE-B04E-ABBA1E05C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13" y="1103365"/>
            <a:ext cx="3627042" cy="368725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B01FCF3-3D76-43AF-B42A-46BE44755774}"/>
              </a:ext>
            </a:extLst>
          </p:cNvPr>
          <p:cNvSpPr/>
          <p:nvPr/>
        </p:nvSpPr>
        <p:spPr>
          <a:xfrm>
            <a:off x="4929617" y="822709"/>
            <a:ext cx="1970638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9490F9E-28F7-425E-B8A1-B5E80876CEB0}"/>
              </a:ext>
            </a:extLst>
          </p:cNvPr>
          <p:cNvSpPr/>
          <p:nvPr/>
        </p:nvSpPr>
        <p:spPr>
          <a:xfrm>
            <a:off x="9776239" y="822708"/>
            <a:ext cx="1970638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F9A34-C7DA-4ADA-BA7B-A56384A4D13F}"/>
              </a:ext>
            </a:extLst>
          </p:cNvPr>
          <p:cNvSpPr txBox="1"/>
          <p:nvPr/>
        </p:nvSpPr>
        <p:spPr>
          <a:xfrm>
            <a:off x="6971174" y="660903"/>
            <a:ext cx="27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I N F O R M A T I O N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9DA71-2F14-4D4E-86CB-8187241E8F34}"/>
              </a:ext>
            </a:extLst>
          </p:cNvPr>
          <p:cNvSpPr txBox="1"/>
          <p:nvPr/>
        </p:nvSpPr>
        <p:spPr>
          <a:xfrm>
            <a:off x="4857190" y="1337827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Product Name :         Cutting Wheel 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66161-4321-438E-88D3-3F2A7BE2C5EF}"/>
              </a:ext>
            </a:extLst>
          </p:cNvPr>
          <p:cNvSpPr txBox="1"/>
          <p:nvPr/>
        </p:nvSpPr>
        <p:spPr>
          <a:xfrm>
            <a:off x="4857189" y="1734318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              </a:t>
            </a:r>
            <a:r>
              <a:rPr lang="en-US" altLang="ko-KR" dirty="0"/>
              <a:t>JWC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401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E18782-6192-4096-9E5D-078FBE186629}"/>
              </a:ext>
            </a:extLst>
          </p:cNvPr>
          <p:cNvSpPr txBox="1"/>
          <p:nvPr/>
        </p:nvSpPr>
        <p:spPr>
          <a:xfrm>
            <a:off x="4857191" y="2129326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Material :                 Ao, Ceramic…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CC328-C359-4C3A-8852-4A5192D3AA4D}"/>
              </a:ext>
            </a:extLst>
          </p:cNvPr>
          <p:cNvSpPr txBox="1"/>
          <p:nvPr/>
        </p:nvSpPr>
        <p:spPr>
          <a:xfrm>
            <a:off x="4857189" y="2526379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Arbor Hole Material :  NA0066G30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911000-2EF8-4687-8F81-74A8433140C8}"/>
              </a:ext>
            </a:extLst>
          </p:cNvPr>
          <p:cNvSpPr txBox="1"/>
          <p:nvPr/>
        </p:nvSpPr>
        <p:spPr>
          <a:xfrm>
            <a:off x="4857189" y="2925940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Target Material :        Steel , Stainless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2062D1-B6E6-4C2B-9353-B3DF8BE9D50B}"/>
              </a:ext>
            </a:extLst>
          </p:cNvPr>
          <p:cNvSpPr txBox="1"/>
          <p:nvPr/>
        </p:nvSpPr>
        <p:spPr>
          <a:xfrm>
            <a:off x="4857188" y="3311852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Package :                 1pc/Polybag,</a:t>
            </a:r>
            <a:r>
              <a:rPr lang="ko-KR" altLang="en-US" dirty="0"/>
              <a:t> </a:t>
            </a:r>
            <a:r>
              <a:rPr lang="en-US" altLang="ko-KR" dirty="0"/>
              <a:t>50pcs/Inner</a:t>
            </a:r>
            <a:r>
              <a:rPr lang="ko-KR" altLang="en-US" dirty="0"/>
              <a:t> </a:t>
            </a:r>
            <a:r>
              <a:rPr lang="en-US" altLang="ko-KR" dirty="0"/>
              <a:t>Box,</a:t>
            </a:r>
            <a:r>
              <a:rPr lang="ko-KR" altLang="en-US" dirty="0"/>
              <a:t> </a:t>
            </a:r>
            <a:r>
              <a:rPr lang="en-US" altLang="ko-KR" dirty="0"/>
              <a:t>800pcs/Carton                        </a:t>
            </a:r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A596DC2-502E-46C8-9E0E-D387E74F0312}"/>
              </a:ext>
            </a:extLst>
          </p:cNvPr>
          <p:cNvSpPr/>
          <p:nvPr/>
        </p:nvSpPr>
        <p:spPr>
          <a:xfrm>
            <a:off x="5682350" y="5460885"/>
            <a:ext cx="2809324" cy="350875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Safety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Notice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4038828-AE3B-4D56-B00E-4F424AAA1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5952883"/>
            <a:ext cx="288000" cy="288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27D4448-D6E2-4868-83D0-5FE139DDE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74" y="5945470"/>
            <a:ext cx="288000" cy="288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12DCA59-CB83-4E3E-9FDC-F4F2F30AE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59" y="5950339"/>
            <a:ext cx="288000" cy="288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71C5DC8-0DC0-4FF8-AC0B-611DBD222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88" y="5952099"/>
            <a:ext cx="288000" cy="28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348E33-59DA-4CAC-A8D3-6ECF0C7E1BA3}"/>
              </a:ext>
            </a:extLst>
          </p:cNvPr>
          <p:cNvSpPr txBox="1"/>
          <p:nvPr/>
        </p:nvSpPr>
        <p:spPr>
          <a:xfrm>
            <a:off x="5950158" y="6307961"/>
            <a:ext cx="251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chemeClr val="accent1">
                    <a:lumMod val="50000"/>
                  </a:schemeClr>
                </a:solidFill>
              </a:rPr>
              <a:t>안전한 작업을 위해 안전 규정을 숙지하고 보호용 장구를 착용하세요</a:t>
            </a:r>
            <a:r>
              <a:rPr lang="en-US" altLang="ko-KR" sz="1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ko-KR" alt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C2DC34EE-02DD-4E7C-8662-82F1B33F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74" y="5945163"/>
            <a:ext cx="288000" cy="2880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9BDD118-BCDA-4F75-99ED-B5ADD81C85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43" y="5952099"/>
            <a:ext cx="288000" cy="288000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CB310B4-C9D0-4DC5-9471-1E387200E5C2}"/>
              </a:ext>
            </a:extLst>
          </p:cNvPr>
          <p:cNvSpPr/>
          <p:nvPr/>
        </p:nvSpPr>
        <p:spPr>
          <a:xfrm>
            <a:off x="8746701" y="5598500"/>
            <a:ext cx="2941872" cy="1195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To ensure safety, read safety regulations</a:t>
            </a:r>
          </a:p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And wear personal protective equipment (PPE).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0D0C8D50-0A8C-42EE-B90A-8439CCAC3867}"/>
              </a:ext>
            </a:extLst>
          </p:cNvPr>
          <p:cNvSpPr/>
          <p:nvPr/>
        </p:nvSpPr>
        <p:spPr>
          <a:xfrm>
            <a:off x="8746701" y="5460885"/>
            <a:ext cx="2941872" cy="350875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Safety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Notice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A56528-10B0-46EC-A1C4-370CFB1D5054}"/>
              </a:ext>
            </a:extLst>
          </p:cNvPr>
          <p:cNvSpPr txBox="1"/>
          <p:nvPr/>
        </p:nvSpPr>
        <p:spPr>
          <a:xfrm>
            <a:off x="4857188" y="3708343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Spec</a:t>
            </a:r>
            <a:r>
              <a:rPr lang="ko-KR" altLang="en-US" dirty="0"/>
              <a:t> </a:t>
            </a:r>
            <a:r>
              <a:rPr lang="en-US" altLang="ko-KR" dirty="0"/>
              <a:t> :                    107mm*1.2T*16mm                        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EAF1B7-9313-46AE-ABF0-54276FED4142}"/>
              </a:ext>
            </a:extLst>
          </p:cNvPr>
          <p:cNvSpPr txBox="1"/>
          <p:nvPr/>
        </p:nvSpPr>
        <p:spPr>
          <a:xfrm>
            <a:off x="4857762" y="4094255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Max Speed</a:t>
            </a:r>
            <a:r>
              <a:rPr lang="ko-KR" altLang="en-US" dirty="0"/>
              <a:t> </a:t>
            </a:r>
            <a:r>
              <a:rPr lang="en-US" altLang="ko-KR" dirty="0"/>
              <a:t> :            15,200 RPM/Min 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07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51030BB4-50E2-4345-B7E4-D0850335F993}"/>
              </a:ext>
            </a:extLst>
          </p:cNvPr>
          <p:cNvSpPr/>
          <p:nvPr/>
        </p:nvSpPr>
        <p:spPr>
          <a:xfrm>
            <a:off x="5793222" y="5598501"/>
            <a:ext cx="2702390" cy="1195057"/>
          </a:xfrm>
          <a:prstGeom prst="roundRect">
            <a:avLst>
              <a:gd name="adj" fmla="val 1562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B01FCF3-3D76-43AF-B42A-46BE44755774}"/>
              </a:ext>
            </a:extLst>
          </p:cNvPr>
          <p:cNvSpPr/>
          <p:nvPr/>
        </p:nvSpPr>
        <p:spPr>
          <a:xfrm>
            <a:off x="4929617" y="822709"/>
            <a:ext cx="1970638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9490F9E-28F7-425E-B8A1-B5E80876CEB0}"/>
              </a:ext>
            </a:extLst>
          </p:cNvPr>
          <p:cNvSpPr/>
          <p:nvPr/>
        </p:nvSpPr>
        <p:spPr>
          <a:xfrm>
            <a:off x="9776239" y="822708"/>
            <a:ext cx="1970638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F9A34-C7DA-4ADA-BA7B-A56384A4D13F}"/>
              </a:ext>
            </a:extLst>
          </p:cNvPr>
          <p:cNvSpPr txBox="1"/>
          <p:nvPr/>
        </p:nvSpPr>
        <p:spPr>
          <a:xfrm>
            <a:off x="6971174" y="660903"/>
            <a:ext cx="27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I N F O R M A T I O N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9DA71-2F14-4D4E-86CB-8187241E8F34}"/>
              </a:ext>
            </a:extLst>
          </p:cNvPr>
          <p:cNvSpPr txBox="1"/>
          <p:nvPr/>
        </p:nvSpPr>
        <p:spPr>
          <a:xfrm>
            <a:off x="4857190" y="1337827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Product Name :         Cutting Wheel 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66161-4321-438E-88D3-3F2A7BE2C5EF}"/>
              </a:ext>
            </a:extLst>
          </p:cNvPr>
          <p:cNvSpPr txBox="1"/>
          <p:nvPr/>
        </p:nvSpPr>
        <p:spPr>
          <a:xfrm>
            <a:off x="4857189" y="1734318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              </a:t>
            </a:r>
            <a:r>
              <a:rPr lang="en-US" altLang="ko-KR" dirty="0"/>
              <a:t>JWC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501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E18782-6192-4096-9E5D-078FBE186629}"/>
              </a:ext>
            </a:extLst>
          </p:cNvPr>
          <p:cNvSpPr txBox="1"/>
          <p:nvPr/>
        </p:nvSpPr>
        <p:spPr>
          <a:xfrm>
            <a:off x="4857191" y="2129326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Material :                 ZO,Ao,Ceramic…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CC328-C359-4C3A-8852-4A5192D3AA4D}"/>
              </a:ext>
            </a:extLst>
          </p:cNvPr>
          <p:cNvSpPr txBox="1"/>
          <p:nvPr/>
        </p:nvSpPr>
        <p:spPr>
          <a:xfrm>
            <a:off x="4857189" y="2526379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Arbor Hole Material :  NA0066G30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911000-2EF8-4687-8F81-74A8433140C8}"/>
              </a:ext>
            </a:extLst>
          </p:cNvPr>
          <p:cNvSpPr txBox="1"/>
          <p:nvPr/>
        </p:nvSpPr>
        <p:spPr>
          <a:xfrm>
            <a:off x="4857189" y="2915361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Target Material :        Steel , Stainless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2062D1-B6E6-4C2B-9353-B3DF8BE9D50B}"/>
              </a:ext>
            </a:extLst>
          </p:cNvPr>
          <p:cNvSpPr txBox="1"/>
          <p:nvPr/>
        </p:nvSpPr>
        <p:spPr>
          <a:xfrm>
            <a:off x="4857188" y="3311852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Package :                 1pc/Polybag,</a:t>
            </a:r>
            <a:r>
              <a:rPr lang="ko-KR" altLang="en-US" dirty="0"/>
              <a:t> </a:t>
            </a:r>
            <a:r>
              <a:rPr lang="en-US" altLang="ko-KR" dirty="0"/>
              <a:t>50pcs/Inner</a:t>
            </a:r>
            <a:r>
              <a:rPr lang="ko-KR" altLang="en-US" dirty="0"/>
              <a:t> </a:t>
            </a:r>
            <a:r>
              <a:rPr lang="en-US" altLang="ko-KR" dirty="0"/>
              <a:t>Box,</a:t>
            </a:r>
            <a:r>
              <a:rPr lang="ko-KR" altLang="en-US" dirty="0"/>
              <a:t> </a:t>
            </a:r>
            <a:r>
              <a:rPr lang="en-US" altLang="ko-KR" dirty="0"/>
              <a:t>600pcs/Carton                        </a:t>
            </a:r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A596DC2-502E-46C8-9E0E-D387E74F0312}"/>
              </a:ext>
            </a:extLst>
          </p:cNvPr>
          <p:cNvSpPr/>
          <p:nvPr/>
        </p:nvSpPr>
        <p:spPr>
          <a:xfrm>
            <a:off x="5793223" y="5460885"/>
            <a:ext cx="2702390" cy="350875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Safety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Notice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4038828-AE3B-4D56-B00E-4F424AAA1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5952883"/>
            <a:ext cx="288000" cy="288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27D4448-D6E2-4868-83D0-5FE139DD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74" y="5945470"/>
            <a:ext cx="288000" cy="288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12DCA59-CB83-4E3E-9FDC-F4F2F30AE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59" y="5950339"/>
            <a:ext cx="288000" cy="288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71C5DC8-0DC0-4FF8-AC0B-611DBD222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88" y="5952099"/>
            <a:ext cx="288000" cy="28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348E33-59DA-4CAC-A8D3-6ECF0C7E1BA3}"/>
              </a:ext>
            </a:extLst>
          </p:cNvPr>
          <p:cNvSpPr txBox="1"/>
          <p:nvPr/>
        </p:nvSpPr>
        <p:spPr>
          <a:xfrm>
            <a:off x="5950158" y="6307961"/>
            <a:ext cx="251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chemeClr val="accent1">
                    <a:lumMod val="50000"/>
                  </a:schemeClr>
                </a:solidFill>
              </a:rPr>
              <a:t>안전한 작업을 위해 안전 규정을 숙지하고 보호용 장구를 착용하세요</a:t>
            </a:r>
            <a:r>
              <a:rPr lang="en-US" altLang="ko-KR" sz="1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ko-KR" alt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C2DC34EE-02DD-4E7C-8662-82F1B33F8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74" y="5945163"/>
            <a:ext cx="288000" cy="2880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9BDD118-BCDA-4F75-99ED-B5ADD81C8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43" y="5952099"/>
            <a:ext cx="288000" cy="288000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CB310B4-C9D0-4DC5-9471-1E387200E5C2}"/>
              </a:ext>
            </a:extLst>
          </p:cNvPr>
          <p:cNvSpPr/>
          <p:nvPr/>
        </p:nvSpPr>
        <p:spPr>
          <a:xfrm>
            <a:off x="8986183" y="5598500"/>
            <a:ext cx="2702390" cy="1195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To ensure safety, read safety regulations</a:t>
            </a:r>
          </a:p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And wear personal protective equipment (PPE).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0D0C8D50-0A8C-42EE-B90A-8439CCAC3867}"/>
              </a:ext>
            </a:extLst>
          </p:cNvPr>
          <p:cNvSpPr/>
          <p:nvPr/>
        </p:nvSpPr>
        <p:spPr>
          <a:xfrm>
            <a:off x="8986183" y="5460885"/>
            <a:ext cx="2702390" cy="350875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Safety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Notice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BE07F9-C233-454A-B916-A4EE881B92D3}"/>
              </a:ext>
            </a:extLst>
          </p:cNvPr>
          <p:cNvSpPr txBox="1"/>
          <p:nvPr/>
        </p:nvSpPr>
        <p:spPr>
          <a:xfrm>
            <a:off x="4857188" y="3708343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Spec</a:t>
            </a:r>
            <a:r>
              <a:rPr lang="ko-KR" altLang="en-US" dirty="0"/>
              <a:t> </a:t>
            </a:r>
            <a:r>
              <a:rPr lang="en-US" altLang="ko-KR" dirty="0"/>
              <a:t> :                    125mm*1.3T*16mm                        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DEDA2F-A9D2-4901-9B8D-AB14F0DBC11D}"/>
              </a:ext>
            </a:extLst>
          </p:cNvPr>
          <p:cNvSpPr txBox="1"/>
          <p:nvPr/>
        </p:nvSpPr>
        <p:spPr>
          <a:xfrm>
            <a:off x="4857762" y="4094255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Max Speed</a:t>
            </a:r>
            <a:r>
              <a:rPr lang="ko-KR" altLang="en-US" dirty="0"/>
              <a:t> </a:t>
            </a:r>
            <a:r>
              <a:rPr lang="en-US" altLang="ko-KR" dirty="0"/>
              <a:t> :            11,200 RPM/Min                       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B7958E8-4352-4598-9FC5-2626B2E7F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637" y="1078368"/>
            <a:ext cx="3558917" cy="36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6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51030BB4-50E2-4345-B7E4-D0850335F993}"/>
              </a:ext>
            </a:extLst>
          </p:cNvPr>
          <p:cNvSpPr/>
          <p:nvPr/>
        </p:nvSpPr>
        <p:spPr>
          <a:xfrm>
            <a:off x="5811885" y="5598501"/>
            <a:ext cx="2688301" cy="1195057"/>
          </a:xfrm>
          <a:prstGeom prst="roundRect">
            <a:avLst>
              <a:gd name="adj" fmla="val 1562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B01FCF3-3D76-43AF-B42A-46BE44755774}"/>
              </a:ext>
            </a:extLst>
          </p:cNvPr>
          <p:cNvSpPr/>
          <p:nvPr/>
        </p:nvSpPr>
        <p:spPr>
          <a:xfrm>
            <a:off x="4929617" y="822709"/>
            <a:ext cx="1970638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9490F9E-28F7-425E-B8A1-B5E80876CEB0}"/>
              </a:ext>
            </a:extLst>
          </p:cNvPr>
          <p:cNvSpPr/>
          <p:nvPr/>
        </p:nvSpPr>
        <p:spPr>
          <a:xfrm>
            <a:off x="9776239" y="822708"/>
            <a:ext cx="1970638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F9A34-C7DA-4ADA-BA7B-A56384A4D13F}"/>
              </a:ext>
            </a:extLst>
          </p:cNvPr>
          <p:cNvSpPr txBox="1"/>
          <p:nvPr/>
        </p:nvSpPr>
        <p:spPr>
          <a:xfrm>
            <a:off x="6971174" y="660903"/>
            <a:ext cx="27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I N F O R M A T I O N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9DA71-2F14-4D4E-86CB-8187241E8F34}"/>
              </a:ext>
            </a:extLst>
          </p:cNvPr>
          <p:cNvSpPr txBox="1"/>
          <p:nvPr/>
        </p:nvSpPr>
        <p:spPr>
          <a:xfrm>
            <a:off x="4857190" y="1337827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Product Name :         Grinding Wheel 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66161-4321-438E-88D3-3F2A7BE2C5EF}"/>
              </a:ext>
            </a:extLst>
          </p:cNvPr>
          <p:cNvSpPr txBox="1"/>
          <p:nvPr/>
        </p:nvSpPr>
        <p:spPr>
          <a:xfrm>
            <a:off x="4857189" y="1734318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              </a:t>
            </a:r>
            <a:r>
              <a:rPr lang="en-US" altLang="ko-KR" dirty="0"/>
              <a:t>JWG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401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E18782-6192-4096-9E5D-078FBE186629}"/>
              </a:ext>
            </a:extLst>
          </p:cNvPr>
          <p:cNvSpPr txBox="1"/>
          <p:nvPr/>
        </p:nvSpPr>
        <p:spPr>
          <a:xfrm>
            <a:off x="4857191" y="2129326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Material :                 Ao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CC328-C359-4C3A-8852-4A5192D3AA4D}"/>
              </a:ext>
            </a:extLst>
          </p:cNvPr>
          <p:cNvSpPr txBox="1"/>
          <p:nvPr/>
        </p:nvSpPr>
        <p:spPr>
          <a:xfrm>
            <a:off x="4857189" y="2526379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Arbor Hole Material :  NA0066G30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911000-2EF8-4687-8F81-74A8433140C8}"/>
              </a:ext>
            </a:extLst>
          </p:cNvPr>
          <p:cNvSpPr txBox="1"/>
          <p:nvPr/>
        </p:nvSpPr>
        <p:spPr>
          <a:xfrm>
            <a:off x="4857189" y="2915361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Target Material :        Steel , Stainless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2062D1-B6E6-4C2B-9353-B3DF8BE9D50B}"/>
              </a:ext>
            </a:extLst>
          </p:cNvPr>
          <p:cNvSpPr txBox="1"/>
          <p:nvPr/>
        </p:nvSpPr>
        <p:spPr>
          <a:xfrm>
            <a:off x="4857188" y="3311852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Package :                 1pc/Polybag,</a:t>
            </a:r>
            <a:r>
              <a:rPr lang="ko-KR" altLang="en-US" dirty="0"/>
              <a:t> </a:t>
            </a:r>
            <a:r>
              <a:rPr lang="en-US" altLang="ko-KR" dirty="0"/>
              <a:t>50pcs/Inner</a:t>
            </a:r>
            <a:r>
              <a:rPr lang="ko-KR" altLang="en-US" dirty="0"/>
              <a:t> </a:t>
            </a:r>
            <a:r>
              <a:rPr lang="en-US" altLang="ko-KR" dirty="0"/>
              <a:t>Box,</a:t>
            </a:r>
            <a:r>
              <a:rPr lang="ko-KR" altLang="en-US" dirty="0"/>
              <a:t> </a:t>
            </a:r>
            <a:r>
              <a:rPr lang="en-US" altLang="ko-KR" dirty="0"/>
              <a:t>400pcs/Carton                        </a:t>
            </a:r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A596DC2-502E-46C8-9E0E-D387E74F0312}"/>
              </a:ext>
            </a:extLst>
          </p:cNvPr>
          <p:cNvSpPr/>
          <p:nvPr/>
        </p:nvSpPr>
        <p:spPr>
          <a:xfrm>
            <a:off x="5811886" y="5460885"/>
            <a:ext cx="2688301" cy="350875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Safety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Notice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4038828-AE3B-4D56-B00E-4F424AAA1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5952883"/>
            <a:ext cx="288000" cy="288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27D4448-D6E2-4868-83D0-5FE139DD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74" y="5945470"/>
            <a:ext cx="288000" cy="288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12DCA59-CB83-4E3E-9FDC-F4F2F30AE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59" y="5950339"/>
            <a:ext cx="288000" cy="288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71C5DC8-0DC0-4FF8-AC0B-611DBD222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88" y="5952099"/>
            <a:ext cx="288000" cy="28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348E33-59DA-4CAC-A8D3-6ECF0C7E1BA3}"/>
              </a:ext>
            </a:extLst>
          </p:cNvPr>
          <p:cNvSpPr txBox="1"/>
          <p:nvPr/>
        </p:nvSpPr>
        <p:spPr>
          <a:xfrm>
            <a:off x="5950158" y="6307961"/>
            <a:ext cx="251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chemeClr val="accent1">
                    <a:lumMod val="50000"/>
                  </a:schemeClr>
                </a:solidFill>
              </a:rPr>
              <a:t>안전한 작업을 위해 안전 규정을 숙지하고 보호용 장구를 착용하세요</a:t>
            </a:r>
            <a:r>
              <a:rPr lang="en-US" altLang="ko-KR" sz="1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ko-KR" alt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C2DC34EE-02DD-4E7C-8662-82F1B33F8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74" y="5945163"/>
            <a:ext cx="288000" cy="2880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9BDD118-BCDA-4F75-99ED-B5ADD81C8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43" y="5952099"/>
            <a:ext cx="288000" cy="288000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CB310B4-C9D0-4DC5-9471-1E387200E5C2}"/>
              </a:ext>
            </a:extLst>
          </p:cNvPr>
          <p:cNvSpPr/>
          <p:nvPr/>
        </p:nvSpPr>
        <p:spPr>
          <a:xfrm>
            <a:off x="8896083" y="5598500"/>
            <a:ext cx="2792490" cy="1195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To ensure safety, read safety regulations</a:t>
            </a:r>
          </a:p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And wear personal protective equipment (PPE).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0D0C8D50-0A8C-42EE-B90A-8439CCAC3867}"/>
              </a:ext>
            </a:extLst>
          </p:cNvPr>
          <p:cNvSpPr/>
          <p:nvPr/>
        </p:nvSpPr>
        <p:spPr>
          <a:xfrm>
            <a:off x="8896083" y="5460885"/>
            <a:ext cx="2792490" cy="350875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Safety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Notice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01B91C3-A860-4409-902C-5BC1E37516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971" y="1115361"/>
            <a:ext cx="3758644" cy="360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7B56F6A-212C-4D15-A915-34DFFAAC460C}"/>
              </a:ext>
            </a:extLst>
          </p:cNvPr>
          <p:cNvSpPr txBox="1"/>
          <p:nvPr/>
        </p:nvSpPr>
        <p:spPr>
          <a:xfrm>
            <a:off x="4858464" y="3706860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Spec</a:t>
            </a:r>
            <a:r>
              <a:rPr lang="ko-KR" altLang="en-US" dirty="0"/>
              <a:t> </a:t>
            </a:r>
            <a:r>
              <a:rPr lang="en-US" altLang="ko-KR" dirty="0"/>
              <a:t> :                    107mm*3T*16mm                        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0E0F1E-73E4-4A20-94C2-64BD9F1A2BB8}"/>
              </a:ext>
            </a:extLst>
          </p:cNvPr>
          <p:cNvSpPr txBox="1"/>
          <p:nvPr/>
        </p:nvSpPr>
        <p:spPr>
          <a:xfrm>
            <a:off x="4857188" y="4106962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Max Speed</a:t>
            </a:r>
            <a:r>
              <a:rPr lang="ko-KR" altLang="en-US" dirty="0"/>
              <a:t> </a:t>
            </a:r>
            <a:r>
              <a:rPr lang="en-US" altLang="ko-KR" dirty="0"/>
              <a:t> :            15,200 RPM/Min 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223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51030BB4-50E2-4345-B7E4-D0850335F993}"/>
              </a:ext>
            </a:extLst>
          </p:cNvPr>
          <p:cNvSpPr/>
          <p:nvPr/>
        </p:nvSpPr>
        <p:spPr>
          <a:xfrm>
            <a:off x="5783893" y="5598501"/>
            <a:ext cx="2750584" cy="1195057"/>
          </a:xfrm>
          <a:prstGeom prst="roundRect">
            <a:avLst>
              <a:gd name="adj" fmla="val 1562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B01FCF3-3D76-43AF-B42A-46BE44755774}"/>
              </a:ext>
            </a:extLst>
          </p:cNvPr>
          <p:cNvSpPr/>
          <p:nvPr/>
        </p:nvSpPr>
        <p:spPr>
          <a:xfrm>
            <a:off x="4929617" y="822709"/>
            <a:ext cx="1970638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9490F9E-28F7-425E-B8A1-B5E80876CEB0}"/>
              </a:ext>
            </a:extLst>
          </p:cNvPr>
          <p:cNvSpPr/>
          <p:nvPr/>
        </p:nvSpPr>
        <p:spPr>
          <a:xfrm>
            <a:off x="9776239" y="822708"/>
            <a:ext cx="1970638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F9A34-C7DA-4ADA-BA7B-A56384A4D13F}"/>
              </a:ext>
            </a:extLst>
          </p:cNvPr>
          <p:cNvSpPr txBox="1"/>
          <p:nvPr/>
        </p:nvSpPr>
        <p:spPr>
          <a:xfrm>
            <a:off x="6971174" y="660903"/>
            <a:ext cx="27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I N F O R M A T I O N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9DA71-2F14-4D4E-86CB-8187241E8F34}"/>
              </a:ext>
            </a:extLst>
          </p:cNvPr>
          <p:cNvSpPr txBox="1"/>
          <p:nvPr/>
        </p:nvSpPr>
        <p:spPr>
          <a:xfrm>
            <a:off x="4857190" y="1337827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Product Name :         Grinding Wheel 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66161-4321-438E-88D3-3F2A7BE2C5EF}"/>
              </a:ext>
            </a:extLst>
          </p:cNvPr>
          <p:cNvSpPr txBox="1"/>
          <p:nvPr/>
        </p:nvSpPr>
        <p:spPr>
          <a:xfrm>
            <a:off x="4857189" y="1734318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              </a:t>
            </a:r>
            <a:r>
              <a:rPr lang="en-US" altLang="ko-KR" dirty="0"/>
              <a:t>JWF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401 #40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E18782-6192-4096-9E5D-078FBE186629}"/>
              </a:ext>
            </a:extLst>
          </p:cNvPr>
          <p:cNvSpPr txBox="1"/>
          <p:nvPr/>
        </p:nvSpPr>
        <p:spPr>
          <a:xfrm>
            <a:off x="4857191" y="2129326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Material :                 Ao, Ceramic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CC328-C359-4C3A-8852-4A5192D3AA4D}"/>
              </a:ext>
            </a:extLst>
          </p:cNvPr>
          <p:cNvSpPr txBox="1"/>
          <p:nvPr/>
        </p:nvSpPr>
        <p:spPr>
          <a:xfrm>
            <a:off x="4857189" y="2526379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Arbor Hole Material :  NA0066G30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911000-2EF8-4687-8F81-74A8433140C8}"/>
              </a:ext>
            </a:extLst>
          </p:cNvPr>
          <p:cNvSpPr txBox="1"/>
          <p:nvPr/>
        </p:nvSpPr>
        <p:spPr>
          <a:xfrm>
            <a:off x="4857189" y="2915361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Target Material :        Steel , Stainless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2062D1-B6E6-4C2B-9353-B3DF8BE9D50B}"/>
              </a:ext>
            </a:extLst>
          </p:cNvPr>
          <p:cNvSpPr txBox="1"/>
          <p:nvPr/>
        </p:nvSpPr>
        <p:spPr>
          <a:xfrm>
            <a:off x="4857188" y="3311852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Package :                 1pc/Polybag,</a:t>
            </a:r>
            <a:r>
              <a:rPr lang="ko-KR" altLang="en-US" dirty="0"/>
              <a:t> </a:t>
            </a:r>
            <a:r>
              <a:rPr lang="en-US" altLang="ko-KR" dirty="0"/>
              <a:t>10pcs/Inner</a:t>
            </a:r>
            <a:r>
              <a:rPr lang="ko-KR" altLang="en-US" dirty="0"/>
              <a:t> </a:t>
            </a:r>
            <a:r>
              <a:rPr lang="en-US" altLang="ko-KR" dirty="0"/>
              <a:t>Box,</a:t>
            </a:r>
            <a:r>
              <a:rPr lang="ko-KR" altLang="en-US" dirty="0"/>
              <a:t> </a:t>
            </a:r>
            <a:r>
              <a:rPr lang="en-US" altLang="ko-KR" dirty="0"/>
              <a:t>200pcs/Carton                        </a:t>
            </a:r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A596DC2-502E-46C8-9E0E-D387E74F0312}"/>
              </a:ext>
            </a:extLst>
          </p:cNvPr>
          <p:cNvSpPr/>
          <p:nvPr/>
        </p:nvSpPr>
        <p:spPr>
          <a:xfrm>
            <a:off x="5783894" y="5460885"/>
            <a:ext cx="2750584" cy="350875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Safety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Notice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4038828-AE3B-4D56-B00E-4F424AAA1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5952883"/>
            <a:ext cx="288000" cy="288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27D4448-D6E2-4868-83D0-5FE139DD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74" y="5945470"/>
            <a:ext cx="288000" cy="288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12DCA59-CB83-4E3E-9FDC-F4F2F30AE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59" y="5950339"/>
            <a:ext cx="288000" cy="288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71C5DC8-0DC0-4FF8-AC0B-611DBD222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88" y="5952099"/>
            <a:ext cx="288000" cy="28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348E33-59DA-4CAC-A8D3-6ECF0C7E1BA3}"/>
              </a:ext>
            </a:extLst>
          </p:cNvPr>
          <p:cNvSpPr txBox="1"/>
          <p:nvPr/>
        </p:nvSpPr>
        <p:spPr>
          <a:xfrm>
            <a:off x="5950158" y="6307961"/>
            <a:ext cx="251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chemeClr val="accent1">
                    <a:lumMod val="50000"/>
                  </a:schemeClr>
                </a:solidFill>
              </a:rPr>
              <a:t>안전한 작업을 위해 안전 규정을 숙지하고 보호용 장구를 착용하세요</a:t>
            </a:r>
            <a:r>
              <a:rPr lang="en-US" altLang="ko-KR" sz="1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ko-KR" alt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C2DC34EE-02DD-4E7C-8662-82F1B33F8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74" y="5945163"/>
            <a:ext cx="288000" cy="2880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9BDD118-BCDA-4F75-99ED-B5ADD81C8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43" y="5952099"/>
            <a:ext cx="288000" cy="288000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CB310B4-C9D0-4DC5-9471-1E387200E5C2}"/>
              </a:ext>
            </a:extLst>
          </p:cNvPr>
          <p:cNvSpPr/>
          <p:nvPr/>
        </p:nvSpPr>
        <p:spPr>
          <a:xfrm>
            <a:off x="8937989" y="5598500"/>
            <a:ext cx="2750584" cy="1195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To ensure safety, read safety regulations</a:t>
            </a:r>
          </a:p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And wear personal protective equipment (PPE).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0D0C8D50-0A8C-42EE-B90A-8439CCAC3867}"/>
              </a:ext>
            </a:extLst>
          </p:cNvPr>
          <p:cNvSpPr/>
          <p:nvPr/>
        </p:nvSpPr>
        <p:spPr>
          <a:xfrm>
            <a:off x="8937989" y="5460885"/>
            <a:ext cx="2750584" cy="350875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Safety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Notice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1D80554-C401-44B6-9EEB-1885047D01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66" y="911045"/>
            <a:ext cx="3697627" cy="360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57782F3-7D8E-4F84-A46C-7F86C58923B2}"/>
              </a:ext>
            </a:extLst>
          </p:cNvPr>
          <p:cNvSpPr txBox="1"/>
          <p:nvPr/>
        </p:nvSpPr>
        <p:spPr>
          <a:xfrm>
            <a:off x="4857188" y="3708343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Spec</a:t>
            </a:r>
            <a:r>
              <a:rPr lang="ko-KR" altLang="en-US" dirty="0"/>
              <a:t> </a:t>
            </a:r>
            <a:r>
              <a:rPr lang="en-US" altLang="ko-KR" dirty="0"/>
              <a:t> :                    105mm*16mm                        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13979A-E284-4B71-9209-ED99DC42EEA3}"/>
              </a:ext>
            </a:extLst>
          </p:cNvPr>
          <p:cNvSpPr txBox="1"/>
          <p:nvPr/>
        </p:nvSpPr>
        <p:spPr>
          <a:xfrm>
            <a:off x="4857762" y="4094255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Max Speed</a:t>
            </a:r>
            <a:r>
              <a:rPr lang="ko-KR" altLang="en-US" dirty="0"/>
              <a:t> </a:t>
            </a:r>
            <a:r>
              <a:rPr lang="en-US" altLang="ko-KR" dirty="0"/>
              <a:t> :            15,300 RPM/Min 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674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51030BB4-50E2-4345-B7E4-D0850335F993}"/>
              </a:ext>
            </a:extLst>
          </p:cNvPr>
          <p:cNvSpPr/>
          <p:nvPr/>
        </p:nvSpPr>
        <p:spPr>
          <a:xfrm>
            <a:off x="5811883" y="5598501"/>
            <a:ext cx="2712619" cy="1195057"/>
          </a:xfrm>
          <a:prstGeom prst="roundRect">
            <a:avLst>
              <a:gd name="adj" fmla="val 1562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B01FCF3-3D76-43AF-B42A-46BE44755774}"/>
              </a:ext>
            </a:extLst>
          </p:cNvPr>
          <p:cNvSpPr/>
          <p:nvPr/>
        </p:nvSpPr>
        <p:spPr>
          <a:xfrm>
            <a:off x="4929617" y="822709"/>
            <a:ext cx="1970638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9490F9E-28F7-425E-B8A1-B5E80876CEB0}"/>
              </a:ext>
            </a:extLst>
          </p:cNvPr>
          <p:cNvSpPr/>
          <p:nvPr/>
        </p:nvSpPr>
        <p:spPr>
          <a:xfrm>
            <a:off x="9776239" y="822708"/>
            <a:ext cx="1970638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F9A34-C7DA-4ADA-BA7B-A56384A4D13F}"/>
              </a:ext>
            </a:extLst>
          </p:cNvPr>
          <p:cNvSpPr txBox="1"/>
          <p:nvPr/>
        </p:nvSpPr>
        <p:spPr>
          <a:xfrm>
            <a:off x="6971174" y="660903"/>
            <a:ext cx="27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I N F O R M A T I O N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9DA71-2F14-4D4E-86CB-8187241E8F34}"/>
              </a:ext>
            </a:extLst>
          </p:cNvPr>
          <p:cNvSpPr txBox="1"/>
          <p:nvPr/>
        </p:nvSpPr>
        <p:spPr>
          <a:xfrm>
            <a:off x="4857190" y="1337827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Product Name :         Grinding Wheel 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66161-4321-438E-88D3-3F2A7BE2C5EF}"/>
              </a:ext>
            </a:extLst>
          </p:cNvPr>
          <p:cNvSpPr txBox="1"/>
          <p:nvPr/>
        </p:nvSpPr>
        <p:spPr>
          <a:xfrm>
            <a:off x="4857189" y="1734318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              </a:t>
            </a:r>
            <a:r>
              <a:rPr lang="en-US" altLang="ko-KR" dirty="0"/>
              <a:t>JWF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401 #80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E18782-6192-4096-9E5D-078FBE186629}"/>
              </a:ext>
            </a:extLst>
          </p:cNvPr>
          <p:cNvSpPr txBox="1"/>
          <p:nvPr/>
        </p:nvSpPr>
        <p:spPr>
          <a:xfrm>
            <a:off x="4857191" y="2129326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Material :                 Ao, Ceramic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CC328-C359-4C3A-8852-4A5192D3AA4D}"/>
              </a:ext>
            </a:extLst>
          </p:cNvPr>
          <p:cNvSpPr txBox="1"/>
          <p:nvPr/>
        </p:nvSpPr>
        <p:spPr>
          <a:xfrm>
            <a:off x="4857189" y="2526379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Arbor Hole Material :  NA0066G30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911000-2EF8-4687-8F81-74A8433140C8}"/>
              </a:ext>
            </a:extLst>
          </p:cNvPr>
          <p:cNvSpPr txBox="1"/>
          <p:nvPr/>
        </p:nvSpPr>
        <p:spPr>
          <a:xfrm>
            <a:off x="4857189" y="2915361"/>
            <a:ext cx="674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Target Material :        Steel , Stainless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2062D1-B6E6-4C2B-9353-B3DF8BE9D50B}"/>
              </a:ext>
            </a:extLst>
          </p:cNvPr>
          <p:cNvSpPr txBox="1"/>
          <p:nvPr/>
        </p:nvSpPr>
        <p:spPr>
          <a:xfrm>
            <a:off x="4857188" y="3311852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Package :                 1pc/Polybag,</a:t>
            </a:r>
            <a:r>
              <a:rPr lang="ko-KR" altLang="en-US" dirty="0"/>
              <a:t> </a:t>
            </a:r>
            <a:r>
              <a:rPr lang="en-US" altLang="ko-KR" dirty="0"/>
              <a:t>10pcs/Inner</a:t>
            </a:r>
            <a:r>
              <a:rPr lang="ko-KR" altLang="en-US" dirty="0"/>
              <a:t> </a:t>
            </a:r>
            <a:r>
              <a:rPr lang="en-US" altLang="ko-KR" dirty="0"/>
              <a:t>Box,</a:t>
            </a:r>
            <a:r>
              <a:rPr lang="ko-KR" altLang="en-US" dirty="0"/>
              <a:t> </a:t>
            </a:r>
            <a:r>
              <a:rPr lang="en-US" altLang="ko-KR" dirty="0"/>
              <a:t>200pcs/Carton                        </a:t>
            </a:r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A596DC2-502E-46C8-9E0E-D387E74F0312}"/>
              </a:ext>
            </a:extLst>
          </p:cNvPr>
          <p:cNvSpPr/>
          <p:nvPr/>
        </p:nvSpPr>
        <p:spPr>
          <a:xfrm>
            <a:off x="5811884" y="5460885"/>
            <a:ext cx="2712619" cy="350875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Safety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Notice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4038828-AE3B-4D56-B00E-4F424AAA1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5952883"/>
            <a:ext cx="288000" cy="288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27D4448-D6E2-4868-83D0-5FE139DD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74" y="5945470"/>
            <a:ext cx="288000" cy="288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12DCA59-CB83-4E3E-9FDC-F4F2F30AE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59" y="5950339"/>
            <a:ext cx="288000" cy="288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71C5DC8-0DC0-4FF8-AC0B-611DBD222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88" y="5952099"/>
            <a:ext cx="288000" cy="28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348E33-59DA-4CAC-A8D3-6ECF0C7E1BA3}"/>
              </a:ext>
            </a:extLst>
          </p:cNvPr>
          <p:cNvSpPr txBox="1"/>
          <p:nvPr/>
        </p:nvSpPr>
        <p:spPr>
          <a:xfrm>
            <a:off x="5950158" y="6307961"/>
            <a:ext cx="251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chemeClr val="accent1">
                    <a:lumMod val="50000"/>
                  </a:schemeClr>
                </a:solidFill>
              </a:rPr>
              <a:t>안전한 작업을 위해 안전 규정을 숙지하고 보호용 장구를 착용하세요</a:t>
            </a:r>
            <a:r>
              <a:rPr lang="en-US" altLang="ko-KR" sz="1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ko-KR" alt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C2DC34EE-02DD-4E7C-8662-82F1B33F8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74" y="5945163"/>
            <a:ext cx="288000" cy="2880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9BDD118-BCDA-4F75-99ED-B5ADD81C8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43" y="5952099"/>
            <a:ext cx="288000" cy="288000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CB310B4-C9D0-4DC5-9471-1E387200E5C2}"/>
              </a:ext>
            </a:extLst>
          </p:cNvPr>
          <p:cNvSpPr/>
          <p:nvPr/>
        </p:nvSpPr>
        <p:spPr>
          <a:xfrm>
            <a:off x="8975953" y="5598500"/>
            <a:ext cx="2712619" cy="11950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To ensure safety, read safety regulations</a:t>
            </a:r>
          </a:p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And wear personal protective equipment (PPE).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0D0C8D50-0A8C-42EE-B90A-8439CCAC3867}"/>
              </a:ext>
            </a:extLst>
          </p:cNvPr>
          <p:cNvSpPr/>
          <p:nvPr/>
        </p:nvSpPr>
        <p:spPr>
          <a:xfrm>
            <a:off x="8975953" y="5460885"/>
            <a:ext cx="2712619" cy="350875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Safety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Notice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1D80554-C401-44B6-9EEB-1885047D01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66" y="911045"/>
            <a:ext cx="3697627" cy="360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E4C7EE8-4960-4BDA-B40A-D5CD92AB9E3B}"/>
              </a:ext>
            </a:extLst>
          </p:cNvPr>
          <p:cNvSpPr txBox="1"/>
          <p:nvPr/>
        </p:nvSpPr>
        <p:spPr>
          <a:xfrm>
            <a:off x="4857188" y="3708343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Spec</a:t>
            </a:r>
            <a:r>
              <a:rPr lang="ko-KR" altLang="en-US" dirty="0"/>
              <a:t> </a:t>
            </a:r>
            <a:r>
              <a:rPr lang="en-US" altLang="ko-KR" dirty="0"/>
              <a:t> :                    105mm*16mm                        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EBD612-7106-472F-9200-D03304F8EB74}"/>
              </a:ext>
            </a:extLst>
          </p:cNvPr>
          <p:cNvSpPr txBox="1"/>
          <p:nvPr/>
        </p:nvSpPr>
        <p:spPr>
          <a:xfrm>
            <a:off x="4857762" y="4094255"/>
            <a:ext cx="733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Max Speed</a:t>
            </a:r>
            <a:r>
              <a:rPr lang="ko-KR" altLang="en-US" dirty="0"/>
              <a:t> </a:t>
            </a:r>
            <a:r>
              <a:rPr lang="en-US" altLang="ko-KR" dirty="0"/>
              <a:t> :            15,300 RPM/Min 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777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506</Words>
  <Application>Microsoft Office PowerPoint</Application>
  <PresentationFormat>와이드스크린</PresentationFormat>
  <Paragraphs>77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자이언츠 Bold</vt:lpstr>
      <vt:lpstr>Arial</vt:lpstr>
      <vt:lpstr>Office 테마</vt:lpstr>
      <vt:lpstr>Product Information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21</cp:revision>
  <cp:lastPrinted>2026-06-01T05:18:11Z</cp:lastPrinted>
  <dcterms:created xsi:type="dcterms:W3CDTF">2026-05-28T06:25:57Z</dcterms:created>
  <dcterms:modified xsi:type="dcterms:W3CDTF">2026-06-01T06:50:50Z</dcterms:modified>
</cp:coreProperties>
</file>